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–детский сад </a:t>
            </a:r>
            <a:r>
              <a:rPr lang="ru-RU" sz="4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комбинированного вида №559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24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25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26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27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28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29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3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4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5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3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4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5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46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39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0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1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2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3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44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0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1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09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0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1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2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8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876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DNS</cp:lastModifiedBy>
  <cp:revision>192</cp:revision>
  <dcterms:created xsi:type="dcterms:W3CDTF">2010-04-03T08:55:55Z</dcterms:created>
  <dcterms:modified xsi:type="dcterms:W3CDTF">2017-12-05T11:15:52Z</dcterms:modified>
</cp:coreProperties>
</file>