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3" r:id="rId3"/>
    <p:sldId id="274" r:id="rId4"/>
    <p:sldId id="275" r:id="rId5"/>
    <p:sldId id="276" r:id="rId6"/>
    <p:sldId id="280" r:id="rId7"/>
    <p:sldId id="281" r:id="rId8"/>
    <p:sldId id="277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8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image" Target="../media/image48.emf"/><Relationship Id="rId4" Type="http://schemas.openxmlformats.org/officeDocument/2006/relationships/image" Target="../media/image51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image" Target="../media/image52.emf"/><Relationship Id="rId6" Type="http://schemas.openxmlformats.org/officeDocument/2006/relationships/image" Target="../media/image57.emf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image" Target="../media/image59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image" Target="../media/image6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0C0B-465F-40A7-AF7A-E1255F643B1F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0.bin"/><Relationship Id="rId5" Type="http://schemas.openxmlformats.org/officeDocument/2006/relationships/oleObject" Target="../embeddings/oleObject39.bin"/><Relationship Id="rId4" Type="http://schemas.openxmlformats.org/officeDocument/2006/relationships/oleObject" Target="../embeddings/oleObject3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image" Target="../media/image58.jpeg"/><Relationship Id="rId9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48.bin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1834" y="476671"/>
            <a:ext cx="8928991" cy="8706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7504" y="6308614"/>
            <a:ext cx="8928991" cy="18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7" name="Picture 7" descr="C:\Documents and Settings\Admin\Рабочий стол\Обложка брошюры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85786" y="1571612"/>
            <a:ext cx="7772797" cy="36724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44" y="142852"/>
            <a:ext cx="885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МАДОУ –детский сад </a:t>
            </a:r>
            <a:r>
              <a:rPr lang="ru-RU" sz="40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комбинированного вида №559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232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966" y="1910728"/>
            <a:ext cx="392909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штукатурки, арматуры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подальше от окон, шкафов, полок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беги, не пользуйся лифтом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застекленных поверхностей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ближе к дверным проёмам в несущих стенах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Администратор\Рабочий стол\1_files\slide0001-2.jpg"/>
          <p:cNvPicPr>
            <a:picLocks noChangeAspect="1" noChangeArrowheads="1"/>
          </p:cNvPicPr>
          <p:nvPr/>
        </p:nvPicPr>
        <p:blipFill>
          <a:blip r:embed="rId3" cstate="screen">
            <a:lum bright="-10000" contrast="4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30635" y="4929198"/>
            <a:ext cx="2857520" cy="11009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352364"/>
            <a:ext cx="3732689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помещении возможен взрыв,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0439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5189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41895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5904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52426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214811" y="928670"/>
          <a:ext cx="4771798" cy="4707168"/>
        </p:xfrm>
        <a:graphic>
          <a:graphicData uri="http://schemas.openxmlformats.org/presentationml/2006/ole">
            <p:oleObj spid="_x0000_s3085" name="CorelDRAW" r:id="rId4" imgW="1328400" imgH="1311120" progId="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17314" y="428604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4500562" y="4857760"/>
            <a:ext cx="2000264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24541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28596" y="28667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мка 1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39880966"/>
              </p:ext>
            </p:extLst>
          </p:nvPr>
        </p:nvGraphicFramePr>
        <p:xfrm>
          <a:off x="4453862" y="785793"/>
          <a:ext cx="4643438" cy="3735023"/>
        </p:xfrm>
        <a:graphic>
          <a:graphicData uri="http://schemas.openxmlformats.org/presentationml/2006/ole">
            <p:oleObj spid="_x0000_s5163" name="CorelDRAW" r:id="rId3" imgW="1856160" imgH="1492200" progId="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0" y="1959012"/>
            <a:ext cx="442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 к месту взрыва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интересуйся, почему происходит взрыв у случайных прохожих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отбеги подальше в сторону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спрячься за угол, выступ здания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столбов и линий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электропередач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укрыться, но вдали от высотных зданий и сооружений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85728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5000628" y="3714752"/>
            <a:ext cx="1357322" cy="1214446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8554" y="369024"/>
            <a:ext cx="321338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возможен взрыв на улице,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0969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626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9383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3484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7518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4200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572000" y="4714884"/>
          <a:ext cx="967612" cy="1428760"/>
        </p:xfrm>
        <a:graphic>
          <a:graphicData uri="http://schemas.openxmlformats.org/presentationml/2006/ole">
            <p:oleObj spid="_x0000_s5164" name="CorelDRAW" r:id="rId4" imgW="4312440" imgH="6366960" progId="">
              <p:embed/>
            </p:oleObj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572132" y="5143512"/>
          <a:ext cx="1063625" cy="1571625"/>
        </p:xfrm>
        <a:graphic>
          <a:graphicData uri="http://schemas.openxmlformats.org/presentationml/2006/ole">
            <p:oleObj spid="_x0000_s5165" name="CorelDRAW" r:id="rId5" imgW="4312440" imgH="6366960" progId="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385868" y="3857628"/>
          <a:ext cx="1900907" cy="1214446"/>
        </p:xfrm>
        <a:graphic>
          <a:graphicData uri="http://schemas.openxmlformats.org/presentationml/2006/ole">
            <p:oleObj spid="_x0000_s5166" name="CorelDRAW CMX" r:id="rId6" imgW="3579840" imgH="2287800" progId="">
              <p:embed/>
            </p:oleObj>
          </a:graphicData>
        </a:graphic>
      </p:graphicFrame>
      <p:sp>
        <p:nvSpPr>
          <p:cNvPr id="17" name="Блок-схема: узел 16"/>
          <p:cNvSpPr/>
          <p:nvPr/>
        </p:nvSpPr>
        <p:spPr>
          <a:xfrm>
            <a:off x="428596" y="25003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4302137" y="500042"/>
          <a:ext cx="4341829" cy="3354558"/>
        </p:xfrm>
        <a:graphic>
          <a:graphicData uri="http://schemas.openxmlformats.org/presentationml/2006/ole">
            <p:oleObj spid="_x0000_s4155" name="CorelDRAW CMX" r:id="rId3" imgW="2682720" imgH="2073240" progId="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2" y="2228409"/>
            <a:ext cx="364333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стой у окна, даже если оно закрыто занавеской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поднимайся выше уровня подоконника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входи в комнату, со стороны которой слышны выстрелы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ни к окну, ни к дверям, если будут звать и говорить, что это милиция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родителям 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им о выстрелах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3929058" y="1475468"/>
          <a:ext cx="1785950" cy="2024970"/>
        </p:xfrm>
        <a:graphic>
          <a:graphicData uri="http://schemas.openxmlformats.org/presentationml/2006/ole">
            <p:oleObj spid="_x0000_s4156" name="CorelDRAW" r:id="rId4" imgW="4203360" imgH="4765680" progId="">
              <p:embed/>
            </p:oleObj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4929190" y="2643182"/>
          <a:ext cx="1785938" cy="2025650"/>
        </p:xfrm>
        <a:graphic>
          <a:graphicData uri="http://schemas.openxmlformats.org/presentationml/2006/ole">
            <p:oleObj spid="_x0000_s4157" name="CorelDRAW" r:id="rId5" imgW="4203360" imgH="4765680" progId="">
              <p:embed/>
            </p:oleObj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643306" y="4857760"/>
          <a:ext cx="3786214" cy="1748998"/>
        </p:xfrm>
        <a:graphic>
          <a:graphicData uri="http://schemas.openxmlformats.org/presentationml/2006/ole">
            <p:oleObj spid="_x0000_s4158" name="CorelDRAW" r:id="rId6" imgW="7212600" imgH="3332160" progId="">
              <p:embed/>
            </p:oleObj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721520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725092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00034" y="352364"/>
            <a:ext cx="3400739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ты, находясь в помещении,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услышал выстрелы,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6666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0465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7055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9291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8578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7143768" y="3143248"/>
          <a:ext cx="1785937" cy="2025650"/>
        </p:xfrm>
        <a:graphic>
          <a:graphicData uri="http://schemas.openxmlformats.org/presentationml/2006/ole">
            <p:oleObj spid="_x0000_s4159" name="CorelDRAW" r:id="rId7" imgW="4203360" imgH="4765680" progId="">
              <p:embed/>
            </p:oleObj>
          </a:graphicData>
        </a:graphic>
      </p:graphicFrame>
      <p:sp>
        <p:nvSpPr>
          <p:cNvPr id="7" name="Пятно 1 6"/>
          <p:cNvSpPr/>
          <p:nvPr/>
        </p:nvSpPr>
        <p:spPr>
          <a:xfrm>
            <a:off x="7286644" y="4643446"/>
            <a:ext cx="1428760" cy="114300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мка 1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74" y="1928802"/>
            <a:ext cx="39290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кричи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плачь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капризничай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жалуйся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паникуй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встречайся взглядом с террористами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вспоминай что-нибудь хорошее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выполняй требования террористов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064" y="352364"/>
            <a:ext cx="2878994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заложники,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0716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24818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32768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64331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429124" y="642918"/>
          <a:ext cx="1557337" cy="2905125"/>
        </p:xfrm>
        <a:graphic>
          <a:graphicData uri="http://schemas.openxmlformats.org/presentationml/2006/ole">
            <p:oleObj spid="_x0000_s6202" name="CorelDRAW" r:id="rId3" imgW="2834640" imgH="5288760" progId="">
              <p:embed/>
            </p:oleObj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715008" y="214290"/>
          <a:ext cx="1557337" cy="2905125"/>
        </p:xfrm>
        <a:graphic>
          <a:graphicData uri="http://schemas.openxmlformats.org/presentationml/2006/ole">
            <p:oleObj spid="_x0000_s6203" name="CorelDRAW" r:id="rId4" imgW="2834640" imgH="5288760" progId="">
              <p:embed/>
            </p:oleObj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4143372" y="2553166"/>
          <a:ext cx="3214710" cy="4090544"/>
        </p:xfrm>
        <a:graphic>
          <a:graphicData uri="http://schemas.openxmlformats.org/presentationml/2006/ole">
            <p:oleObj spid="_x0000_s6204" name="CorelDRAW" r:id="rId5" imgW="1438560" imgH="1830600" progId="">
              <p:embed/>
            </p:oleObj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7358082" y="3714752"/>
          <a:ext cx="1557337" cy="2905125"/>
        </p:xfrm>
        <a:graphic>
          <a:graphicData uri="http://schemas.openxmlformats.org/presentationml/2006/ole">
            <p:oleObj spid="_x0000_s6205" name="CorelDRAW" r:id="rId6" imgW="2834640" imgH="5288760" progId="">
              <p:embed/>
            </p:oleObj>
          </a:graphicData>
        </a:graphic>
      </p:graphicFrame>
      <p:sp>
        <p:nvSpPr>
          <p:cNvPr id="15" name="Блок-схема: узел 14"/>
          <p:cNvSpPr/>
          <p:nvPr/>
        </p:nvSpPr>
        <p:spPr>
          <a:xfrm>
            <a:off x="428596" y="407194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7241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510901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89" name="Picture 45" descr="Painted Children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76255" y="2371485"/>
            <a:ext cx="1974561" cy="14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200" y="1785926"/>
            <a:ext cx="388536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позволь толпе нести тебя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продвинуться к краю толпы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держи руки в карманах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разведи согнутые в локтях руки чуть в стороны, чтобы грудная клетка не была сдавлена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удержаться на ногах любыми способами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освободись от шарфа, сумки, галстука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стремись оказаться подальше от высоких и крупных людей, людей с громоздкими предметами и большими сумками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29058" y="571480"/>
          <a:ext cx="4429156" cy="1721784"/>
        </p:xfrm>
        <a:graphic>
          <a:graphicData uri="http://schemas.openxmlformats.org/presentationml/2006/ole">
            <p:oleObj spid="_x0000_s15424" name="CorelDRAW CMX" r:id="rId3" imgW="2770560" imgH="1077120" progId="">
              <p:embed/>
            </p:oleObj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4572000" y="1928802"/>
          <a:ext cx="4429125" cy="1722438"/>
        </p:xfrm>
        <a:graphic>
          <a:graphicData uri="http://schemas.openxmlformats.org/presentationml/2006/ole">
            <p:oleObj spid="_x0000_s15425" name="CorelDRAW CMX" r:id="rId4" imgW="2770560" imgH="1077120" progId="">
              <p:embed/>
            </p:oleObj>
          </a:graphicData>
        </a:graphic>
      </p:graphicFrame>
      <p:sp>
        <p:nvSpPr>
          <p:cNvPr id="6" name="Блок-схема: узел 5"/>
          <p:cNvSpPr/>
          <p:nvPr/>
        </p:nvSpPr>
        <p:spPr>
          <a:xfrm>
            <a:off x="428596" y="19288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9381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32953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42240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285728"/>
            <a:ext cx="224638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толпу,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29124" y="3714752"/>
          <a:ext cx="901165" cy="2661951"/>
        </p:xfrm>
        <a:graphic>
          <a:graphicData uri="http://schemas.openxmlformats.org/presentationml/2006/ole">
            <p:oleObj spid="_x0000_s15426" name="CorelDRAW" r:id="rId5" imgW="628560" imgH="1855440" progId="">
              <p:embed/>
            </p:oleObj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215206" y="3643314"/>
          <a:ext cx="1651221" cy="1643074"/>
        </p:xfrm>
        <a:graphic>
          <a:graphicData uri="http://schemas.openxmlformats.org/presentationml/2006/ole">
            <p:oleObj spid="_x0000_s15427" name="CorelDRAW" r:id="rId6" imgW="1353600" imgH="1346400" progId="">
              <p:embed/>
            </p:oleObj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5357818" y="4357694"/>
          <a:ext cx="2021079" cy="639766"/>
        </p:xfrm>
        <a:graphic>
          <a:graphicData uri="http://schemas.openxmlformats.org/presentationml/2006/ole">
            <p:oleObj spid="_x0000_s15428" name="CorelDRAW" r:id="rId7" imgW="618480" imgH="196560" progId="">
              <p:embed/>
            </p:oleObj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5643570" y="5357826"/>
          <a:ext cx="2643206" cy="1110544"/>
        </p:xfrm>
        <a:graphic>
          <a:graphicData uri="http://schemas.openxmlformats.org/presentationml/2006/ole">
            <p:oleObj spid="_x0000_s15429" name="CorelDRAW" r:id="rId8" imgW="3248640" imgH="1364040" progId="">
              <p:embed/>
            </p:oleObj>
          </a:graphicData>
        </a:graphic>
      </p:graphicFrame>
      <p:sp>
        <p:nvSpPr>
          <p:cNvPr id="16" name="Блок-схема: узел 15"/>
          <p:cNvSpPr/>
          <p:nvPr/>
        </p:nvSpPr>
        <p:spPr>
          <a:xfrm>
            <a:off x="428596" y="230446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037" y="2071678"/>
            <a:ext cx="371477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емедленно сообщи родителям 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немедленно открой окна, двери, форточки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закрой газовый кран на плите и газовой трубе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вызови службу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забери домашних животных, если они есть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4500562" y="2000240"/>
            <a:ext cx="1785950" cy="2071702"/>
          </a:xfrm>
          <a:prstGeom prst="irregularSeal1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862728"/>
            <a:ext cx="118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ГАЗ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714752"/>
            <a:ext cx="148309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04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52364"/>
            <a:ext cx="294561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услышал запах газа,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8759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77708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1780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143636" y="285728"/>
          <a:ext cx="2593944" cy="3537572"/>
        </p:xfrm>
        <a:graphic>
          <a:graphicData uri="http://schemas.openxmlformats.org/presentationml/2006/ole">
            <p:oleObj spid="_x0000_s7203" name="CorelDRAW" r:id="rId3" imgW="4712400" imgH="6428160" progId="">
              <p:embed/>
            </p:oleObj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6572264" y="4289367"/>
          <a:ext cx="2251066" cy="2283748"/>
        </p:xfrm>
        <a:graphic>
          <a:graphicData uri="http://schemas.openxmlformats.org/presentationml/2006/ole">
            <p:oleObj spid="_x0000_s7204" name="CorelDRAW" r:id="rId4" imgW="3408840" imgH="3458520" progId="">
              <p:embed/>
            </p:oleObj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1500166" y="5786454"/>
          <a:ext cx="3714776" cy="466890"/>
        </p:xfrm>
        <a:graphic>
          <a:graphicData uri="http://schemas.openxmlformats.org/presentationml/2006/ole">
            <p:oleObj spid="_x0000_s7205" name="CorelDRAW" r:id="rId5" imgW="4150800" imgH="617040" progId="">
              <p:embed/>
            </p:oleObj>
          </a:graphicData>
        </a:graphic>
      </p:graphicFrame>
      <p:sp>
        <p:nvSpPr>
          <p:cNvPr id="16" name="Рамка 1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73810014"/>
              </p:ext>
            </p:extLst>
          </p:nvPr>
        </p:nvGraphicFramePr>
        <p:xfrm>
          <a:off x="6660232" y="2312293"/>
          <a:ext cx="2428860" cy="4545731"/>
        </p:xfrm>
        <a:graphic>
          <a:graphicData uri="http://schemas.openxmlformats.org/presentationml/2006/ole">
            <p:oleObj spid="_x0000_s8243" name="CorelDRAW CMX" r:id="rId3" imgW="1248840" imgH="2338920" progId="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3674" y="2143116"/>
            <a:ext cx="41434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сообщи, где происходит пожар, что горит, адрес, номер телефона, свою фамилию, как удобнее подъехать к дому, есть ли опасность для людей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говори по телефону чётко и спокойно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двигайся ползком или пригнувшись, надень на нос и рот повязку, смоченную водой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дверь в задымленное помещение открывай осторожно, чтобы быстрый поток воздуха не вызвал вспышки пламени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142845" y="142852"/>
          <a:ext cx="1611710" cy="571504"/>
        </p:xfrm>
        <a:graphic>
          <a:graphicData uri="http://schemas.openxmlformats.org/presentationml/2006/ole">
            <p:oleObj spid="_x0000_s8244" name="CorelDRAW CMX" r:id="rId4" imgW="2775240" imgH="984600" progId="">
              <p:embed/>
            </p:oleObj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857884" y="285728"/>
          <a:ext cx="2022234" cy="2359273"/>
        </p:xfrm>
        <a:graphic>
          <a:graphicData uri="http://schemas.openxmlformats.org/presentationml/2006/ole">
            <p:oleObj spid="_x0000_s8245" name="CorelDRAW CMX" r:id="rId5" imgW="2358360" imgH="2750760" progId="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628" y="357166"/>
            <a:ext cx="148309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3943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8945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2677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6249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5444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285728"/>
            <a:ext cx="3118161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эвакуируешься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сообщении о пожаре,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4572000" y="4008571"/>
          <a:ext cx="2786082" cy="2744267"/>
        </p:xfrm>
        <a:graphic>
          <a:graphicData uri="http://schemas.openxmlformats.org/presentationml/2006/ole">
            <p:oleObj spid="_x0000_s8246" name="CorelDRAW" r:id="rId6" imgW="2697840" imgH="2658240" progId="">
              <p:embed/>
            </p:oleObj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59503490"/>
              </p:ext>
            </p:extLst>
          </p:nvPr>
        </p:nvGraphicFramePr>
        <p:xfrm>
          <a:off x="4283968" y="2564904"/>
          <a:ext cx="4786660" cy="3096687"/>
        </p:xfrm>
        <a:graphic>
          <a:graphicData uri="http://schemas.openxmlformats.org/presentationml/2006/ole">
            <p:oleObj spid="_x0000_s50239" name="CorelDRAW" r:id="rId3" imgW="1751760" imgH="72144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10" y="1964342"/>
            <a:ext cx="378621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омоги взрослым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захвать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 собой еду, питьевую воду, теплые вещи, фонарик, медицинскую аптечку, свой спасательный круг, верёвку, другие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редства спасения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поднимайся на верхние этажи или крышу дома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оставайся там до прибытия спасателей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подавай сигналы о месте своего нахождения с помощью флагов, света, фонаря или свечи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lide0001-3.jpg"/>
          <p:cNvPicPr>
            <a:picLocks noChangeAspect="1"/>
          </p:cNvPicPr>
          <p:nvPr/>
        </p:nvPicPr>
        <p:blipFill>
          <a:blip r:embed="rId4" cstate="screen">
            <a:lum bright="-20000" contrast="4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-5780"/>
          <a:stretch>
            <a:fillRect/>
          </a:stretch>
        </p:blipFill>
        <p:spPr>
          <a:xfrm>
            <a:off x="4000496" y="4929174"/>
            <a:ext cx="1643074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352364"/>
            <a:ext cx="382220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внезапно началось наводнение,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11540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36088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28625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49384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929190" y="579437"/>
          <a:ext cx="3957638" cy="2778125"/>
        </p:xfrm>
        <a:graphic>
          <a:graphicData uri="http://schemas.openxmlformats.org/presentationml/2006/ole">
            <p:oleObj spid="_x0000_s50240" name="CorelDRAW" r:id="rId5" imgW="5550840" imgH="3896640" progId="">
              <p:embed/>
            </p:oleObj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6772164" y="4143380"/>
          <a:ext cx="2086116" cy="2518492"/>
        </p:xfrm>
        <a:graphic>
          <a:graphicData uri="http://schemas.openxmlformats.org/presentationml/2006/ole">
            <p:oleObj spid="_x0000_s50241" name="CorelDRAW CMX" r:id="rId6" imgW="3556080" imgH="4291920" progId="">
              <p:embed/>
            </p:oleObj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5357818" y="4643446"/>
          <a:ext cx="2357454" cy="1094288"/>
        </p:xfrm>
        <a:graphic>
          <a:graphicData uri="http://schemas.openxmlformats.org/presentationml/2006/ole">
            <p:oleObj spid="_x0000_s50242" name="CorelDRAW CMX" r:id="rId7" imgW="4599360" imgH="2135880" progId="">
              <p:embed/>
            </p:oleObj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6114432" y="5072074"/>
          <a:ext cx="815022" cy="1279511"/>
        </p:xfrm>
        <a:graphic>
          <a:graphicData uri="http://schemas.openxmlformats.org/presentationml/2006/ole">
            <p:oleObj spid="_x0000_s50243" name="CorelDRAW CMX" r:id="rId8" imgW="2929680" imgH="4599360" progId="">
              <p:embed/>
            </p:oleObj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5500694" y="5357826"/>
          <a:ext cx="928694" cy="1084686"/>
        </p:xfrm>
        <a:graphic>
          <a:graphicData uri="http://schemas.openxmlformats.org/presentationml/2006/ole">
            <p:oleObj spid="_x0000_s50244" name="CorelDRAW CMX" r:id="rId9" imgW="2280240" imgH="2662920" progId="">
              <p:embed/>
            </p:oleObj>
          </a:graphicData>
        </a:graphic>
      </p:graphicFrame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244764"/>
            <a:ext cx="40005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сбрось с себя тяжелую одежду и обувь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воспользуйся плавающими вблизи предметами для удержания на поверхности воды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спокойно плыви по течению к берегу или  к ближайшим островкам, строениям и здесь жди спасателей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избегай водоворотов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электропроводам и электрическим столбам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4011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30533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40005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56158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60007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50064" y="352364"/>
            <a:ext cx="2708177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оказался в воде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время наводнения,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429256" y="0"/>
          <a:ext cx="2909293" cy="3064225"/>
        </p:xfrm>
        <a:graphic>
          <a:graphicData uri="http://schemas.openxmlformats.org/presentationml/2006/ole">
            <p:oleObj spid="_x0000_s16410" name="CorelDRAW" r:id="rId3" imgW="1521360" imgH="1602720" progId="">
              <p:embed/>
            </p:oleObj>
          </a:graphicData>
        </a:graphic>
      </p:graphicFrame>
      <p:pic>
        <p:nvPicPr>
          <p:cNvPr id="3" name="Рисунок 2" descr="slide0001-2.jpg"/>
          <p:cNvPicPr>
            <a:picLocks noChangeAspect="1"/>
          </p:cNvPicPr>
          <p:nvPr/>
        </p:nvPicPr>
        <p:blipFill>
          <a:blip r:embed="rId4" cstate="screen">
            <a:lum bright="-10000" contrast="4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000760" y="2143115"/>
            <a:ext cx="2928958" cy="2456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3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80743192"/>
              </p:ext>
            </p:extLst>
          </p:nvPr>
        </p:nvGraphicFramePr>
        <p:xfrm>
          <a:off x="4860032" y="4071942"/>
          <a:ext cx="4214810" cy="2173915"/>
        </p:xfrm>
        <a:graphic>
          <a:graphicData uri="http://schemas.openxmlformats.org/presentationml/2006/ole">
            <p:oleObj spid="_x0000_s16411" name="CorelDRAW" r:id="rId5" imgW="1663200" imgH="857880" progId="">
              <p:embed/>
            </p:oleObj>
          </a:graphicData>
        </a:graphic>
      </p:graphicFrame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285992"/>
            <a:ext cx="37147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оставляй включённые электроприборы без присмотра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никогда не тяни за электрический провод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включай и выключай электроприборы только сухими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самостоятельно не пробуй отремонтировать электрические приборы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засовывай в розетки посторонние предметы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6929454" y="571480"/>
          <a:ext cx="1995461" cy="2703553"/>
        </p:xfrm>
        <a:graphic>
          <a:graphicData uri="http://schemas.openxmlformats.org/presentationml/2006/ole">
            <p:oleObj spid="_x0000_s11309" name="CorelDRAW" r:id="rId3" imgW="3926880" imgH="5320080" progId="">
              <p:embed/>
            </p:oleObj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071934" y="1428736"/>
          <a:ext cx="2571770" cy="1572680"/>
        </p:xfrm>
        <a:graphic>
          <a:graphicData uri="http://schemas.openxmlformats.org/presentationml/2006/ole">
            <p:oleObj spid="_x0000_s11310" name="CorelDRAW" r:id="rId4" imgW="8983800" imgH="5493960" progId="">
              <p:embed/>
            </p:oleObj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50064" y="352364"/>
            <a:ext cx="2444836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пользуешься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электроприборами,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0878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7516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6896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662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6215074" y="3429000"/>
          <a:ext cx="2066923" cy="2800565"/>
        </p:xfrm>
        <a:graphic>
          <a:graphicData uri="http://schemas.openxmlformats.org/presentationml/2006/ole">
            <p:oleObj spid="_x0000_s11311" name="CorelDRAW" r:id="rId5" imgW="3926880" imgH="5320080" progId="">
              <p:embed/>
            </p:oleObj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4714876" y="4357694"/>
          <a:ext cx="1143008" cy="1949971"/>
        </p:xfrm>
        <a:graphic>
          <a:graphicData uri="http://schemas.openxmlformats.org/presentationml/2006/ole">
            <p:oleObj spid="_x0000_s11312" name="CorelDRAW" r:id="rId6" imgW="749520" imgH="1280160" progId="">
              <p:embed/>
            </p:oleObj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85786" y="1325562"/>
          <a:ext cx="7572428" cy="34466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3107"/>
                <a:gridCol w="1893107"/>
                <a:gridCol w="1893107"/>
                <a:gridCol w="1893107"/>
              </a:tblGrid>
              <a:tr h="1113068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Единая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служба спасения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Милиция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Скорая помощь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91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Стационарный телефон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МТС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Мегафон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Би-Лайн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3929066"/>
          <a:ext cx="2932113" cy="2490787"/>
        </p:xfrm>
        <a:graphic>
          <a:graphicData uri="http://schemas.openxmlformats.org/presentationml/2006/ole">
            <p:oleObj spid="_x0000_s1036" name="CorelDRAW CMX" r:id="rId3" imgW="2770560" imgH="2352960" progId="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65672" y="500042"/>
            <a:ext cx="6204264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НОМЕРА ЭКСТРЕННЫХ ТЕЛЕФОНОВ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3200" y="5000636"/>
            <a:ext cx="5102422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случае возникновения любой беды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воните по единому телефону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спасения МЧС России -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5840" y="2288492"/>
            <a:ext cx="3300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оголённым или свисающим проводам, не дотрагивайся до них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набрасывай никакой провод на электропровода на столбах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трансформаторным будкам, в них нельзя прятаться, их нельзя открывать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929058" y="2571744"/>
          <a:ext cx="3864656" cy="3827135"/>
        </p:xfrm>
        <a:graphic>
          <a:graphicData uri="http://schemas.openxmlformats.org/presentationml/2006/ole">
            <p:oleObj spid="_x0000_s9228" name="CorelDRAW" r:id="rId3" imgW="1854720" imgH="1836720" progId="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00958" y="285728"/>
            <a:ext cx="1500198" cy="2714644"/>
          </a:xfrm>
          <a:prstGeom prst="rect">
            <a:avLst/>
          </a:prstGeom>
          <a:solidFill>
            <a:srgbClr val="00B050"/>
          </a:solidFill>
          <a:ln>
            <a:noFill/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19207" y="1714488"/>
            <a:ext cx="13532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220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2364"/>
            <a:ext cx="3400162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на улице интересуешься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электричеством,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381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5281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6157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85801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89373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21970" y="1357298"/>
          <a:ext cx="5679185" cy="2928957"/>
        </p:xfrm>
        <a:graphic>
          <a:graphicData uri="http://schemas.openxmlformats.org/presentationml/2006/ole">
            <p:oleObj spid="_x0000_s12333" name="CorelDRAW CMX" r:id="rId3" imgW="4599360" imgH="2371680" progId="">
              <p:embed/>
            </p:oleObj>
          </a:graphicData>
        </a:graphic>
      </p:graphicFrame>
      <p:sp>
        <p:nvSpPr>
          <p:cNvPr id="8" name="Пятно 1 7"/>
          <p:cNvSpPr/>
          <p:nvPr/>
        </p:nvSpPr>
        <p:spPr>
          <a:xfrm>
            <a:off x="5500694" y="3286124"/>
            <a:ext cx="1428760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7143768" y="4643446"/>
          <a:ext cx="1477944" cy="1718994"/>
        </p:xfrm>
        <a:graphic>
          <a:graphicData uri="http://schemas.openxmlformats.org/presentationml/2006/ole">
            <p:oleObj spid="_x0000_s12334" name="CorelDRAW" r:id="rId4" imgW="2381760" imgH="2770560" progId="">
              <p:embed/>
            </p:oleObj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2428860" y="4000504"/>
          <a:ext cx="1506047" cy="1436690"/>
        </p:xfrm>
        <a:graphic>
          <a:graphicData uri="http://schemas.openxmlformats.org/presentationml/2006/ole">
            <p:oleObj spid="_x0000_s12335" name="CorelDRAW" r:id="rId5" imgW="1140480" imgH="1087560" progId="">
              <p:embed/>
            </p:oleObj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57290" y="500042"/>
            <a:ext cx="640758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ВЗРЫВЫ В ОБЩЕСТВЕННЫХ МЕСТАХ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632884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Общественные места – это рынки, остановки городского транспорта, магазины, супермаркеты, площади, парки.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5643578"/>
            <a:ext cx="492852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 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5214942" y="4286256"/>
          <a:ext cx="1325873" cy="1928826"/>
        </p:xfrm>
        <a:graphic>
          <a:graphicData uri="http://schemas.openxmlformats.org/presentationml/2006/ole">
            <p:oleObj spid="_x0000_s12336" name="CorelDRAW" r:id="rId6" imgW="1276560" imgH="1856520" progId="">
              <p:embed/>
            </p:oleObj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65893735"/>
              </p:ext>
            </p:extLst>
          </p:nvPr>
        </p:nvGraphicFramePr>
        <p:xfrm>
          <a:off x="4237838" y="3271303"/>
          <a:ext cx="4830142" cy="3545690"/>
        </p:xfrm>
        <a:graphic>
          <a:graphicData uri="http://schemas.openxmlformats.org/presentationml/2006/ole">
            <p:oleObj spid="_x0000_s14365" name="CorelDRAW" r:id="rId3" imgW="3367080" imgH="2471760" progId="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61410" y="500042"/>
            <a:ext cx="3610860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ПОХИЩЕНИЕ ДЕТЕЙ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180" y="1571612"/>
            <a:ext cx="5500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держаться подальше от дороги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продумывать безопасные маршруты передвижения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стараться не ходить в одиночку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забывать правила пользования мобильными телефонами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1724" y="5286388"/>
            <a:ext cx="3303020" cy="11541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17144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2514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0810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36340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5786446" y="1428736"/>
          <a:ext cx="2286017" cy="1578220"/>
        </p:xfrm>
        <a:graphic>
          <a:graphicData uri="http://schemas.openxmlformats.org/presentationml/2006/ole">
            <p:oleObj spid="_x0000_s14366" name="CorelDRAW" r:id="rId4" imgW="1856160" imgH="1281240" progId="">
              <p:embed/>
            </p:oleObj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386286" y="3786190"/>
          <a:ext cx="3471862" cy="2833687"/>
        </p:xfrm>
        <a:graphic>
          <a:graphicData uri="http://schemas.openxmlformats.org/presentationml/2006/ole">
            <p:oleObj spid="_x0000_s13334" name="CorelDRAW" r:id="rId3" imgW="3281040" imgH="2677680" progId="">
              <p:embed/>
            </p:oleObj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547016" y="82666"/>
          <a:ext cx="3454139" cy="3346334"/>
        </p:xfrm>
        <a:graphic>
          <a:graphicData uri="http://schemas.openxmlformats.org/presentationml/2006/ole">
            <p:oleObj spid="_x0000_s13335" name="CorelDRAW" r:id="rId4" imgW="4710240" imgH="4563360" progId="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17916" y="500042"/>
            <a:ext cx="389215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ЗАХВАТ ЗАЛОЖНИКОВ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643446"/>
            <a:ext cx="388401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Помните,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вас обязательно спасут!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10" y="1643050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паниковать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отвлекаться от происходящего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делать резких движений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падать духом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запомнить всё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17859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321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8852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4129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9660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895592" y="3935372"/>
            <a:ext cx="3102864" cy="2779776"/>
          </a:xfrm>
          <a:prstGeom prst="rect">
            <a:avLst/>
          </a:prstGeom>
        </p:spPr>
      </p:pic>
      <p:pic>
        <p:nvPicPr>
          <p:cNvPr id="16" name="Рисунок 15" descr="slide0001-2.jpg"/>
          <p:cNvPicPr>
            <a:picLocks noChangeAspect="1"/>
          </p:cNvPicPr>
          <p:nvPr/>
        </p:nvPicPr>
        <p:blipFill>
          <a:blip r:embed="rId3" cstate="screen">
            <a:lum contrast="3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72198" y="881806"/>
            <a:ext cx="3042480" cy="2761508"/>
          </a:xfrm>
          <a:prstGeom prst="rect">
            <a:avLst/>
          </a:prstGeom>
        </p:spPr>
      </p:pic>
      <p:pic>
        <p:nvPicPr>
          <p:cNvPr id="17" name="Рисунок 16" descr="slide0001-3.jpg"/>
          <p:cNvPicPr>
            <a:picLocks noChangeAspect="1"/>
          </p:cNvPicPr>
          <p:nvPr/>
        </p:nvPicPr>
        <p:blipFill>
          <a:blip r:embed="rId4" cstate="screen">
            <a:lum contrast="3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3143240" y="708470"/>
            <a:ext cx="3012000" cy="2791968"/>
          </a:xfrm>
          <a:prstGeom prst="rect">
            <a:avLst/>
          </a:prstGeom>
        </p:spPr>
      </p:pic>
      <p:pic>
        <p:nvPicPr>
          <p:cNvPr id="18" name="Рисунок 17" descr="slide0001-4.jpg"/>
          <p:cNvPicPr>
            <a:picLocks noChangeAspect="1"/>
          </p:cNvPicPr>
          <p:nvPr/>
        </p:nvPicPr>
        <p:blipFill>
          <a:blip r:embed="rId5" cstate="screen">
            <a:lum contrast="3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5965322" y="274884"/>
            <a:ext cx="3054716" cy="2725488"/>
          </a:xfrm>
          <a:prstGeom prst="rect">
            <a:avLst/>
          </a:prstGeom>
        </p:spPr>
      </p:pic>
      <p:pic>
        <p:nvPicPr>
          <p:cNvPr id="19" name="Рисунок 18" descr="slide0001-6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000364" y="3606948"/>
            <a:ext cx="3194304" cy="2822448"/>
          </a:xfrm>
          <a:prstGeom prst="rect">
            <a:avLst/>
          </a:prstGeom>
        </p:spPr>
      </p:pic>
      <p:pic>
        <p:nvPicPr>
          <p:cNvPr id="20" name="Рисунок 19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142844" y="3894414"/>
            <a:ext cx="3066288" cy="2749296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85720" y="1000108"/>
            <a:ext cx="1500198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/>
              <a:t>Какойк</a:t>
            </a:r>
            <a:endParaRPr lang="ru-RU" sz="9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0026" y="1000108"/>
            <a:ext cx="144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Какой классный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телефон</a:t>
            </a:r>
            <a:r>
              <a:rPr lang="ru-RU" sz="1400" dirty="0" smtClean="0">
                <a:solidFill>
                  <a:srgbClr val="C00000"/>
                </a:solidFill>
              </a:rPr>
              <a:t>!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19675" y="244784"/>
            <a:ext cx="303801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ЛОЖНЫЙ ВЫЗОВ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000108"/>
            <a:ext cx="1071570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4678" y="2928934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47976" y="3571876"/>
            <a:ext cx="219552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286" y="4214818"/>
            <a:ext cx="1452573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215206" y="4133854"/>
            <a:ext cx="1285884" cy="5095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00232" y="942958"/>
            <a:ext cx="1071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Стой!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Не бери!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А вдруг там бомба!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0214" y="294322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вызовем полицию!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1538" y="4262443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Не подходить!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3485" y="3635363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Классно! Один звонок, и столько шума…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62791" y="411004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Вы молодцы, ребята!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786446" y="3286124"/>
            <a:ext cx="3206496" cy="2816352"/>
          </a:xfrm>
          <a:prstGeom prst="rect">
            <a:avLst/>
          </a:prstGeom>
        </p:spPr>
      </p:pic>
      <p:pic>
        <p:nvPicPr>
          <p:cNvPr id="3" name="Рисунок 2" descr="slide0001-3.jpg"/>
          <p:cNvPicPr>
            <a:picLocks noChangeAspect="1"/>
          </p:cNvPicPr>
          <p:nvPr/>
        </p:nvPicPr>
        <p:blipFill>
          <a:blip r:embed="rId3" cstate="screen">
            <a:lum contrast="30000"/>
          </a:blip>
          <a:stretch>
            <a:fillRect/>
          </a:stretch>
        </p:blipFill>
        <p:spPr>
          <a:xfrm>
            <a:off x="142844" y="142852"/>
            <a:ext cx="3346704" cy="3176016"/>
          </a:xfrm>
          <a:prstGeom prst="rect">
            <a:avLst/>
          </a:prstGeom>
        </p:spPr>
      </p:pic>
      <p:pic>
        <p:nvPicPr>
          <p:cNvPr id="4" name="Рисунок 3" descr="slide0001-4.jpg"/>
          <p:cNvPicPr>
            <a:picLocks noChangeAspect="1"/>
          </p:cNvPicPr>
          <p:nvPr/>
        </p:nvPicPr>
        <p:blipFill>
          <a:blip r:embed="rId4" cstate="screen">
            <a:lum contrast="30000"/>
          </a:blip>
          <a:stretch>
            <a:fillRect/>
          </a:stretch>
        </p:blipFill>
        <p:spPr>
          <a:xfrm>
            <a:off x="140394" y="3571876"/>
            <a:ext cx="3090672" cy="2877312"/>
          </a:xfrm>
          <a:prstGeom prst="rect">
            <a:avLst/>
          </a:prstGeom>
        </p:spPr>
      </p:pic>
      <p:pic>
        <p:nvPicPr>
          <p:cNvPr id="5" name="Рисунок 4" descr="slide0001-6.jpg"/>
          <p:cNvPicPr>
            <a:picLocks noChangeAspect="1"/>
          </p:cNvPicPr>
          <p:nvPr/>
        </p:nvPicPr>
        <p:blipFill>
          <a:blip r:embed="rId5" cstate="screen">
            <a:lum contrast="30000"/>
          </a:blip>
          <a:stretch>
            <a:fillRect/>
          </a:stretch>
        </p:blipFill>
        <p:spPr>
          <a:xfrm>
            <a:off x="3071802" y="3870030"/>
            <a:ext cx="3133344" cy="2773680"/>
          </a:xfrm>
          <a:prstGeom prst="rect">
            <a:avLst/>
          </a:prstGeom>
        </p:spPr>
      </p:pic>
      <p:pic>
        <p:nvPicPr>
          <p:cNvPr id="6" name="Рисунок 5" descr="slide0001-2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214678" y="642918"/>
            <a:ext cx="3078480" cy="2761488"/>
          </a:xfrm>
          <a:prstGeom prst="rect">
            <a:avLst/>
          </a:prstGeom>
        </p:spPr>
      </p:pic>
      <p:pic>
        <p:nvPicPr>
          <p:cNvPr id="7" name="Рисунок 6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5929322" y="214290"/>
            <a:ext cx="3060192" cy="27066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206339"/>
            <a:ext cx="928694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4546" y="500042"/>
            <a:ext cx="1214446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2066" y="1428736"/>
            <a:ext cx="1571636" cy="9286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3314698"/>
            <a:ext cx="1357322" cy="4714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786" y="3519488"/>
            <a:ext cx="2357454" cy="552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3957641"/>
            <a:ext cx="1714512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4062416"/>
            <a:ext cx="1357322" cy="4381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00562" y="4500570"/>
            <a:ext cx="785818" cy="357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976" y="5329251"/>
            <a:ext cx="1428760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4701" y="247801"/>
            <a:ext cx="852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Круто!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4071" y="504805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ещё так сделаем!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53029" y="1533512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Тут подброшен пакет! В нём что-то тикает…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6749" y="3576639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Мальчики! Вы не видели, кто оставил пакет?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345" y="401955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Я видела! Это они бросили!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2501" y="528638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Докладываю!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Ложный вызов.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4308" y="394335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Пока мы вас поставим на учёт.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4538671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И всё?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5021" y="3286125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Ждите повестку в суд.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1071546"/>
            <a:ext cx="457195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ЗНАНИЯМ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БЕЗОПАСНОСТИ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572000" y="4357694"/>
          <a:ext cx="3824255" cy="1912128"/>
        </p:xfrm>
        <a:graphic>
          <a:graphicData uri="http://schemas.openxmlformats.org/presentationml/2006/ole">
            <p:oleObj spid="_x0000_s33813" name="CorelDRAW" r:id="rId3" imgW="5513760" imgH="2756880" progId="">
              <p:embed/>
            </p:oleObj>
          </a:graphicData>
        </a:graphic>
      </p:graphicFrame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8416" y="3109927"/>
            <a:ext cx="45720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трогай 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нему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пользуйся мобильным телефоном возле него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 время обнаружения предмета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взрослым (учителю, водителю, соседям, родителям) об этом</a:t>
            </a:r>
          </a:p>
          <a:p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72198" y="714356"/>
          <a:ext cx="2660685" cy="2250984"/>
        </p:xfrm>
        <a:graphic>
          <a:graphicData uri="http://schemas.openxmlformats.org/presentationml/2006/ole">
            <p:oleObj spid="_x0000_s2082" name="CorelDRAW CMX" r:id="rId3" imgW="7569000" imgH="6403320" progId="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86512" y="4857760"/>
          <a:ext cx="2299736" cy="1714512"/>
        </p:xfrm>
        <a:graphic>
          <a:graphicData uri="http://schemas.openxmlformats.org/presentationml/2006/ole">
            <p:oleObj spid="_x0000_s2083" name="CorelDRAW CMX" r:id="rId4" imgW="4609440" imgH="3436920" progId="">
              <p:embed/>
            </p:oleObj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28596" y="352364"/>
            <a:ext cx="4740978" cy="286232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обнаружил неизвестный, бесхозный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вёрток или оставленную сумку,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портфель, коробку в транспорте,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одъезде, квартире, на остановке,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32584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6593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28596" y="40559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28596" y="47148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28596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071053" y="1500174"/>
          <a:ext cx="929707" cy="3929090"/>
        </p:xfrm>
        <a:graphic>
          <a:graphicData uri="http://schemas.openxmlformats.org/presentationml/2006/ole">
            <p:oleObj spid="_x0000_s2084" name="CorelDRAW CMX" r:id="rId5" imgW="645480" imgH="2751120" progId="">
              <p:embed/>
            </p:oleObj>
          </a:graphicData>
        </a:graphic>
      </p:graphicFrame>
      <p:sp>
        <p:nvSpPr>
          <p:cNvPr id="9" name="Пятно 1 8"/>
          <p:cNvSpPr/>
          <p:nvPr/>
        </p:nvSpPr>
        <p:spPr>
          <a:xfrm>
            <a:off x="6215074" y="3429000"/>
            <a:ext cx="2214578" cy="2000264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51101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876</Words>
  <Application>Microsoft Office PowerPoint</Application>
  <PresentationFormat>Экран (4:3)</PresentationFormat>
  <Paragraphs>267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Тема Office</vt:lpstr>
      <vt:lpstr>CorelDRAW CMX</vt:lpstr>
      <vt:lpstr>CorelDRAW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МОУ СОШ № 12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С. А. Залата</dc:creator>
  <cp:lastModifiedBy>DNS</cp:lastModifiedBy>
  <cp:revision>192</cp:revision>
  <dcterms:created xsi:type="dcterms:W3CDTF">2010-04-03T08:55:55Z</dcterms:created>
  <dcterms:modified xsi:type="dcterms:W3CDTF">2017-12-05T11:15:52Z</dcterms:modified>
</cp:coreProperties>
</file>