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4" r:id="rId4"/>
    <p:sldId id="258" r:id="rId5"/>
    <p:sldId id="265" r:id="rId6"/>
    <p:sldId id="259" r:id="rId7"/>
    <p:sldId id="266" r:id="rId8"/>
    <p:sldId id="260" r:id="rId9"/>
    <p:sldId id="267" r:id="rId10"/>
    <p:sldId id="261" r:id="rId11"/>
    <p:sldId id="268" r:id="rId12"/>
    <p:sldId id="262" r:id="rId13"/>
    <p:sldId id="269" r:id="rId14"/>
    <p:sldId id="263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C286A1-5CEE-48DE-A393-E575E3131063}" type="datetimeFigureOut">
              <a:rPr lang="ru-RU" smtClean="0"/>
              <a:pPr/>
              <a:t>22.04.2020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3C48AF-98CD-4119-BD3C-F2F13AB6C41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C286A1-5CEE-48DE-A393-E575E3131063}" type="datetimeFigureOut">
              <a:rPr lang="ru-RU" smtClean="0"/>
              <a:pPr/>
              <a:t>22.04.2020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3C48AF-98CD-4119-BD3C-F2F13AB6C4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C286A1-5CEE-48DE-A393-E575E3131063}" type="datetimeFigureOut">
              <a:rPr lang="ru-RU" smtClean="0"/>
              <a:pPr/>
              <a:t>22.04.2020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3C48AF-98CD-4119-BD3C-F2F13AB6C4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C286A1-5CEE-48DE-A393-E575E3131063}" type="datetimeFigureOut">
              <a:rPr lang="ru-RU" smtClean="0"/>
              <a:pPr/>
              <a:t>22.04.2020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3C48AF-98CD-4119-BD3C-F2F13AB6C4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C286A1-5CEE-48DE-A393-E575E3131063}" type="datetimeFigureOut">
              <a:rPr lang="ru-RU" smtClean="0"/>
              <a:pPr/>
              <a:t>22.04.2020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3C48AF-98CD-4119-BD3C-F2F13AB6C41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C286A1-5CEE-48DE-A393-E575E3131063}" type="datetimeFigureOut">
              <a:rPr lang="ru-RU" smtClean="0"/>
              <a:pPr/>
              <a:t>22.04.2020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3C48AF-98CD-4119-BD3C-F2F13AB6C4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C286A1-5CEE-48DE-A393-E575E3131063}" type="datetimeFigureOut">
              <a:rPr lang="ru-RU" smtClean="0"/>
              <a:pPr/>
              <a:t>22.04.2020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3C48AF-98CD-4119-BD3C-F2F13AB6C4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C286A1-5CEE-48DE-A393-E575E3131063}" type="datetimeFigureOut">
              <a:rPr lang="ru-RU" smtClean="0"/>
              <a:pPr/>
              <a:t>22.04.2020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3C48AF-98CD-4119-BD3C-F2F13AB6C4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C286A1-5CEE-48DE-A393-E575E3131063}" type="datetimeFigureOut">
              <a:rPr lang="ru-RU" smtClean="0"/>
              <a:pPr/>
              <a:t>22.04.2020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3C48AF-98CD-4119-BD3C-F2F13AB6C41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C286A1-5CEE-48DE-A393-E575E3131063}" type="datetimeFigureOut">
              <a:rPr lang="ru-RU" smtClean="0"/>
              <a:pPr/>
              <a:t>22.04.2020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3C48AF-98CD-4119-BD3C-F2F13AB6C4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C286A1-5CEE-48DE-A393-E575E3131063}" type="datetimeFigureOut">
              <a:rPr lang="ru-RU" smtClean="0"/>
              <a:pPr/>
              <a:t>22.04.2020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3C48AF-98CD-4119-BD3C-F2F13AB6C41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FC286A1-5CEE-48DE-A393-E575E3131063}" type="datetimeFigureOut">
              <a:rPr lang="ru-RU" smtClean="0"/>
              <a:pPr/>
              <a:t>22.04.2020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03C48AF-98CD-4119-BD3C-F2F13AB6C41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6600" b="1" dirty="0" smtClean="0">
                <a:ln/>
                <a:solidFill>
                  <a:schemeClr val="accent3"/>
                </a:solidFill>
                <a:effectLst/>
              </a:rPr>
              <a:t>Загадки про спорт</a:t>
            </a:r>
            <a:endParaRPr lang="ru-RU" sz="6600" b="1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428868"/>
            <a:ext cx="671161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6565416" cy="4663440"/>
          </a:xfrm>
        </p:spPr>
        <p:txBody>
          <a:bodyPr/>
          <a:lstStyle/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Кто на льду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меня догонит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бежим вперегонки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 несут меня не кони,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 блестящие ...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15338" y="1524000"/>
            <a:ext cx="718350" cy="4663440"/>
          </a:xfrm>
        </p:spPr>
        <p:txBody>
          <a:bodyPr/>
          <a:lstStyle/>
          <a:p>
            <a:pPr algn="ctr">
              <a:buNone/>
            </a:pP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КОНЬКИ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C:\Documents and Settings\Администратор\Рабочий стол\1452601947_8.pn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1643050"/>
            <a:ext cx="4500594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5208094" cy="4663440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Вот полозья,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спинка, планки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 всё вместе это – ...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000892" y="1524000"/>
            <a:ext cx="1932796" cy="466344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32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САНКИ</a:t>
            </a:r>
            <a:r>
              <a:rPr lang="ru-RU" sz="44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C:\Documents and Settings\Администратор\Рабочий стол\child-with-a-sleigh-vector-12255959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 b="8379"/>
          <a:stretch>
            <a:fillRect/>
          </a:stretch>
        </p:blipFill>
        <p:spPr bwMode="auto">
          <a:xfrm>
            <a:off x="2643174" y="2000240"/>
            <a:ext cx="478634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5422408" cy="4663440"/>
          </a:xfrm>
        </p:spPr>
        <p:txBody>
          <a:bodyPr/>
          <a:lstStyle/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Гоняют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клюшками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 льду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Её у нас всех на виду.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Она в ворота залетит,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кто-то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точно победит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715272" y="1524000"/>
            <a:ext cx="1218416" cy="4663440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ШАЙБА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C:\Documents and Settings\Администратор\Рабочий стол\f9ce4063978c8d8873d56a4b68bc998f.pn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7" y="1428736"/>
            <a:ext cx="442915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7136920" cy="46634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этом спорте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игроки 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ловки и высоки.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Любят в мяч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они играть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в кольцо его кидать.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Мячик звонко бьет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 пол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Значит, это ...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643966" y="1571612"/>
            <a:ext cx="228576" cy="4663440"/>
          </a:xfrm>
        </p:spPr>
        <p:txBody>
          <a:bodyPr/>
          <a:lstStyle/>
          <a:p>
            <a:pPr algn="ctr">
              <a:buNone/>
            </a:pPr>
            <a:endParaRPr lang="ru-RU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БАСКЕТБОЛ</a:t>
            </a:r>
            <a:br>
              <a:rPr lang="ru-RU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C:\Documents and Settings\Администратор\Рабочий стол\91403c6b1d897ac9ccebbb3fefe38880.png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285860"/>
            <a:ext cx="4857784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6708292" cy="466344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Здесь команда побеждает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Если мячик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роняет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Он летит с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подачи метко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в ворота –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через сетку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площадка, а не поле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 спортсменов в ...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715404" y="1524000"/>
            <a:ext cx="218284" cy="466344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ВОЛЕЙБОЛ</a:t>
            </a:r>
            <a:br>
              <a:rPr lang="ru-RU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C:\Documents and Settings\Администратор\Рабочий стол\5c4b149d986be8.46463661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071546"/>
            <a:ext cx="6929486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7351234" cy="46634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Я смотрю - у чемпиона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Штанга весом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четверть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тонны.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Я хочу таким же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стать, чтоб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сестренку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защищать!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Буду я теперь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квартире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Поднимать большие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...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643966" y="1524000"/>
            <a:ext cx="289722" cy="466344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ГИРИ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C:\Documents and Settings\Администратор\Рабочий стол\curly-boy-exercising-with-dumbbells-kid-doing-vector-16121423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 b="7962"/>
          <a:stretch>
            <a:fillRect/>
          </a:stretch>
        </p:blipFill>
        <p:spPr bwMode="auto">
          <a:xfrm>
            <a:off x="1571604" y="1071546"/>
            <a:ext cx="6861143" cy="5461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6065350" cy="4663440"/>
          </a:xfrm>
        </p:spPr>
        <p:txBody>
          <a:bodyPr/>
          <a:lstStyle/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То вприпрыжку,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то вприсядку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Дети делают ...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86776" y="1524000"/>
            <a:ext cx="646912" cy="4663440"/>
          </a:xfrm>
        </p:spPr>
        <p:txBody>
          <a:bodyPr/>
          <a:lstStyle/>
          <a:p>
            <a:pPr algn="ctr">
              <a:buNone/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ЗАРЯДКА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https://avatars.mds.yandex.net/get-pdb/966350/0a0b9007-cb84-4b2c-82a6-acbe1e85eb37/s1200?webp=false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428736"/>
            <a:ext cx="7572428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45</TotalTime>
  <Words>156</Words>
  <Application>Microsoft Office PowerPoint</Application>
  <PresentationFormat>Экран (4:3)</PresentationFormat>
  <Paragraphs>46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Загадки про спорт</vt:lpstr>
      <vt:lpstr>Слайд 2</vt:lpstr>
      <vt:lpstr> БАСКЕТБОЛ </vt:lpstr>
      <vt:lpstr>Слайд 4</vt:lpstr>
      <vt:lpstr>ВОЛЕЙБОЛ </vt:lpstr>
      <vt:lpstr>Слайд 6</vt:lpstr>
      <vt:lpstr> ГИРИ </vt:lpstr>
      <vt:lpstr>Слайд 8</vt:lpstr>
      <vt:lpstr> ЗАРЯДКА </vt:lpstr>
      <vt:lpstr>Слайд 10</vt:lpstr>
      <vt:lpstr>КОНЬКИ</vt:lpstr>
      <vt:lpstr>Слайд 12</vt:lpstr>
      <vt:lpstr> САНКИ </vt:lpstr>
      <vt:lpstr>Слайд 14</vt:lpstr>
      <vt:lpstr> ШАЙБА </vt:lpstr>
    </vt:vector>
  </TitlesOfParts>
  <Company>RUSSIA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Загадки про спорт</dc:title>
  <dc:creator>XP GAME 2010</dc:creator>
  <cp:lastModifiedBy>XP GAME 2010</cp:lastModifiedBy>
  <cp:revision>8</cp:revision>
  <dcterms:created xsi:type="dcterms:W3CDTF">2020-04-22T11:51:17Z</dcterms:created>
  <dcterms:modified xsi:type="dcterms:W3CDTF">2020-04-22T13:04:47Z</dcterms:modified>
</cp:coreProperties>
</file>