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8" r:id="rId12"/>
    <p:sldId id="262" r:id="rId13"/>
    <p:sldId id="269" r:id="rId14"/>
    <p:sldId id="26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286A1-5CEE-48DE-A393-E575E3131063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48AF-98CD-4119-BD3C-F2F13AB6C4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286A1-5CEE-48DE-A393-E575E3131063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48AF-98CD-4119-BD3C-F2F13AB6C4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286A1-5CEE-48DE-A393-E575E3131063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48AF-98CD-4119-BD3C-F2F13AB6C4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286A1-5CEE-48DE-A393-E575E3131063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48AF-98CD-4119-BD3C-F2F13AB6C4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286A1-5CEE-48DE-A393-E575E3131063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48AF-98CD-4119-BD3C-F2F13AB6C4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286A1-5CEE-48DE-A393-E575E3131063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48AF-98CD-4119-BD3C-F2F13AB6C4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286A1-5CEE-48DE-A393-E575E3131063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48AF-98CD-4119-BD3C-F2F13AB6C4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286A1-5CEE-48DE-A393-E575E3131063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48AF-98CD-4119-BD3C-F2F13AB6C4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286A1-5CEE-48DE-A393-E575E3131063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48AF-98CD-4119-BD3C-F2F13AB6C4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286A1-5CEE-48DE-A393-E575E3131063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48AF-98CD-4119-BD3C-F2F13AB6C4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286A1-5CEE-48DE-A393-E575E3131063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C48AF-98CD-4119-BD3C-F2F13AB6C4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C286A1-5CEE-48DE-A393-E575E3131063}" type="datetimeFigureOut">
              <a:rPr lang="ru-RU" smtClean="0"/>
              <a:pPr/>
              <a:t>22.04.2020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3C48AF-98CD-4119-BD3C-F2F13AB6C41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chemeClr val="accent3"/>
                </a:solidFill>
                <a:effectLst/>
              </a:rPr>
              <a:t>Загадки про спорт</a:t>
            </a:r>
            <a:endParaRPr lang="ru-RU" sz="66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428868"/>
            <a:ext cx="671161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565416" cy="4663440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на льду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меня догонит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бежим вперегонки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несут меня не кони,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блестящие ...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15338" y="1524000"/>
            <a:ext cx="718350" cy="4663440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КОНЬКИ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C:\Documents and Settings\Администратор\Рабочий стол\1452601947_8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643050"/>
            <a:ext cx="450059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5208094" cy="466344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полозья,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спинка, планки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всё вместе это – ...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00892" y="1524000"/>
            <a:ext cx="1932796" cy="46634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САНКИ</a:t>
            </a:r>
            <a:r>
              <a:rPr lang="ru-RU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C:\Documents and Settings\Администратор\Рабочий стол\child-with-a-sleigh-vector-1225595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b="8379"/>
          <a:stretch>
            <a:fillRect/>
          </a:stretch>
        </p:blipFill>
        <p:spPr bwMode="auto">
          <a:xfrm>
            <a:off x="2643174" y="2000240"/>
            <a:ext cx="478634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5422408" cy="4663440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Гоняют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клюшками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льду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Её у нас всех на виду.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Она в ворота залетит,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кто-то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точно победит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715272" y="1524000"/>
            <a:ext cx="1218416" cy="466344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ШАЙБА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C:\Documents and Settings\Администратор\Рабочий стол\f9ce4063978c8d8873d56a4b68bc998f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7" y="1428736"/>
            <a:ext cx="44291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13692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этом спорте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игроки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ловки и высоки.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Любят в мяч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они играть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 кольцо его кидать.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Мячик звонко бьет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пол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Значит, это ...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3966" y="1571612"/>
            <a:ext cx="228576" cy="4663440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  <a:b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C:\Documents and Settings\Администратор\Рабочий стол\91403c6b1d897ac9ccebbb3fefe38880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48577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708292" cy="46634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Здесь команда побеждает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мячик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роняет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летит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подачи метко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 ворота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через сетку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площадка, а не поле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спортсменов в ...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715404" y="1524000"/>
            <a:ext cx="218284" cy="46634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  <a:b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C:\Documents and Settings\Администратор\Рабочий стол\5c4b149d986be8.4646366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692948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351234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смотрю - у чемпиона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Штанга весом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четверть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тонны.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хочу таким 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стать, чтоб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сестренку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защищать!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Буду я теперь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квартире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Поднимать большие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...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3966" y="1524000"/>
            <a:ext cx="289722" cy="46634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C:\Documents and Settings\Администратор\Рабочий стол\curly-boy-exercising-with-dumbbells-kid-doing-vector-1612142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b="7962"/>
          <a:stretch>
            <a:fillRect/>
          </a:stretch>
        </p:blipFill>
        <p:spPr bwMode="auto">
          <a:xfrm>
            <a:off x="1571604" y="1071546"/>
            <a:ext cx="6861143" cy="546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065350" cy="4663440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 вприпрыжку,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 вприсядку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делают ...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86776" y="1524000"/>
            <a:ext cx="646912" cy="4663440"/>
          </a:xfrm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ЗАРЯДКА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s://avatars.mds.yandex.net/get-pdb/966350/0a0b9007-cb84-4b2c-82a6-acbe1e85eb37/s1200?webp=false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75724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</TotalTime>
  <Words>156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Загадки про спорт</vt:lpstr>
      <vt:lpstr>Слайд 2</vt:lpstr>
      <vt:lpstr> БАСКЕТБОЛ </vt:lpstr>
      <vt:lpstr>Слайд 4</vt:lpstr>
      <vt:lpstr>ВОЛЕЙБОЛ </vt:lpstr>
      <vt:lpstr>Слайд 6</vt:lpstr>
      <vt:lpstr> ГИРИ </vt:lpstr>
      <vt:lpstr>Слайд 8</vt:lpstr>
      <vt:lpstr> ЗАРЯДКА </vt:lpstr>
      <vt:lpstr>Слайд 10</vt:lpstr>
      <vt:lpstr>КОНЬКИ</vt:lpstr>
      <vt:lpstr>Слайд 12</vt:lpstr>
      <vt:lpstr> САНКИ </vt:lpstr>
      <vt:lpstr>Слайд 14</vt:lpstr>
      <vt:lpstr> ШАЙБА 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про спорт</dc:title>
  <dc:creator>XP GAME 2010</dc:creator>
  <cp:lastModifiedBy>XP GAME 2010</cp:lastModifiedBy>
  <cp:revision>8</cp:revision>
  <dcterms:created xsi:type="dcterms:W3CDTF">2020-04-22T11:51:17Z</dcterms:created>
  <dcterms:modified xsi:type="dcterms:W3CDTF">2020-04-22T13:04:47Z</dcterms:modified>
</cp:coreProperties>
</file>