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56" r:id="rId2"/>
    <p:sldId id="290" r:id="rId3"/>
    <p:sldId id="291" r:id="rId4"/>
    <p:sldId id="292" r:id="rId5"/>
    <p:sldId id="283" r:id="rId6"/>
    <p:sldId id="284" r:id="rId7"/>
    <p:sldId id="285" r:id="rId8"/>
    <p:sldId id="286" r:id="rId9"/>
    <p:sldId id="295" r:id="rId10"/>
    <p:sldId id="287" r:id="rId11"/>
    <p:sldId id="288" r:id="rId12"/>
    <p:sldId id="289" r:id="rId13"/>
    <p:sldId id="269" r:id="rId14"/>
    <p:sldId id="293" r:id="rId15"/>
    <p:sldId id="29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66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4E704-C389-44EC-BC91-E1A7974557E8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AC17D-5A68-4E28-BE10-D3275187A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0EE5ADB-AB0A-4952-9EF5-BA89A8A7A005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02BE128-ACEB-4844-B000-0FB0FBDFD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5ADB-AB0A-4952-9EF5-BA89A8A7A005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E128-ACEB-4844-B000-0FB0FBDFD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5ADB-AB0A-4952-9EF5-BA89A8A7A005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E128-ACEB-4844-B000-0FB0FBDFD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5ADB-AB0A-4952-9EF5-BA89A8A7A005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E128-ACEB-4844-B000-0FB0FBDFD8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5ADB-AB0A-4952-9EF5-BA89A8A7A005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E128-ACEB-4844-B000-0FB0FBDFD8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5ADB-AB0A-4952-9EF5-BA89A8A7A005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E128-ACEB-4844-B000-0FB0FBDFD8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5ADB-AB0A-4952-9EF5-BA89A8A7A005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E128-ACEB-4844-B000-0FB0FBDFD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5ADB-AB0A-4952-9EF5-BA89A8A7A005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E128-ACEB-4844-B000-0FB0FBDFD8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5ADB-AB0A-4952-9EF5-BA89A8A7A005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E128-ACEB-4844-B000-0FB0FBDFD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40EE5ADB-AB0A-4952-9EF5-BA89A8A7A005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E128-ACEB-4844-B000-0FB0FBDFD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EE5ADB-AB0A-4952-9EF5-BA89A8A7A005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2BE128-ACEB-4844-B000-0FB0FBDFD8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0EE5ADB-AB0A-4952-9EF5-BA89A8A7A005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02BE128-ACEB-4844-B000-0FB0FBDFD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241744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ОЛИМПИЙСКИЕ ИГРЫ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0630" y="839394"/>
            <a:ext cx="7772400" cy="3525710"/>
          </a:xfrm>
        </p:spPr>
        <p:txBody>
          <a:bodyPr>
            <a:normAutofit/>
          </a:bodyPr>
          <a:lstStyle/>
          <a:p>
            <a:pPr algn="ctr"/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E51CFA-BEF9-4A5E-94AD-A92F424EF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E78F22-2ABB-45C4-A99D-CF4852F85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98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5F7B68-F0D4-414F-A7B7-9E2067051A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" y="3265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03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A97974-C1CB-4ABE-B4DD-2BD3E2D1E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19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МЕДАЛИ ПОБЕДИТЕЛЕЙ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D1731AB-20A0-4DC1-B80F-099D921EC8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15498"/>
            <a:ext cx="5688632" cy="5244207"/>
          </a:xfr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51027B0-FA48-4DED-B441-3C40904C4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6872"/>
            <a:ext cx="7308812" cy="4111207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CE1F510-EE89-47E5-BE07-0DCE5B690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ПЬЕДЕСТАЛ</a:t>
            </a:r>
          </a:p>
        </p:txBody>
      </p:sp>
    </p:spTree>
    <p:extLst>
      <p:ext uri="{BB962C8B-B14F-4D97-AF65-F5344CB8AC3E}">
        <p14:creationId xmlns:p14="http://schemas.microsoft.com/office/powerpoint/2010/main" val="2759734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DAD0072-BE4A-48B2-949A-5D62AC0D0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955055"/>
            <a:ext cx="5040560" cy="3716283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F675305-E03A-45FF-B345-8B94C361F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97272"/>
            <a:ext cx="8229600" cy="205778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 – ЭТО Я!</a:t>
            </a:r>
            <a:b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 – ЭТО МЫ!</a:t>
            </a:r>
            <a:br>
              <a:rPr lang="ru-RU" sz="3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 – ЭТО НАСТОЯЩЕЕ И БУДУЩЕЕ НАШЕЙ СТРАНЫ!</a:t>
            </a:r>
            <a:br>
              <a:rPr lang="ru-RU" sz="3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884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4DB146D-5C1D-4207-BEE0-768444749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0848"/>
            <a:ext cx="7552839" cy="4248472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B727545-8579-409B-A2ED-AA17F076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ОЛИМПИЙСКИЕ ИГРЫ – НАСТОЯЩИЙ ПРАЗДНИК СПОРТА</a:t>
            </a:r>
          </a:p>
        </p:txBody>
      </p:sp>
    </p:spTree>
    <p:extLst>
      <p:ext uri="{BB962C8B-B14F-4D97-AF65-F5344CB8AC3E}">
        <p14:creationId xmlns:p14="http://schemas.microsoft.com/office/powerpoint/2010/main" val="979340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BBE334E-4051-4D55-9270-D1020A2DC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РОДИНА ОЛИМПИЙСКИХ ИГР –   ДРЕВНЯЯ ГРЕЦИЯ </a:t>
            </a:r>
            <a:endParaRPr lang="ru-RU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D745F739-50E1-47AC-9802-3E134CB715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7638"/>
            <a:ext cx="7158559" cy="4891682"/>
          </a:xfrm>
        </p:spPr>
      </p:pic>
    </p:spTree>
    <p:extLst>
      <p:ext uri="{BB962C8B-B14F-4D97-AF65-F5344CB8AC3E}">
        <p14:creationId xmlns:p14="http://schemas.microsoft.com/office/powerpoint/2010/main" val="1559784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223054D-8619-4EBD-ABCA-112D25E96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ОЛИМПИЙСКИЕ ВИДЫ СПОРТА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1D1CE84A-8FFA-4838-B66D-C7BD8B35E2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10754"/>
            <a:ext cx="5472608" cy="5472608"/>
          </a:xfrm>
        </p:spPr>
      </p:pic>
    </p:spTree>
    <p:extLst>
      <p:ext uri="{BB962C8B-B14F-4D97-AF65-F5344CB8AC3E}">
        <p14:creationId xmlns:p14="http://schemas.microsoft.com/office/powerpoint/2010/main" val="746004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CBB6BBB-F835-44B7-AD7F-0CBDFA8F2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ОЛИМПИЙСКИЕ КОЛЬЦА</a:t>
            </a:r>
          </a:p>
        </p:txBody>
      </p:sp>
      <p:pic>
        <p:nvPicPr>
          <p:cNvPr id="4" name="Содержимое 3">
            <a:extLst>
              <a:ext uri="{FF2B5EF4-FFF2-40B4-BE49-F238E27FC236}">
                <a16:creationId xmlns:a16="http://schemas.microsoft.com/office/drawing/2014/main" id="{74A0686B-16B8-4657-AE20-2807CF44880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9" y="1533848"/>
            <a:ext cx="7272808" cy="499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5090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0FBCBC7-4D28-4C72-B8D0-5ADA175C3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ОЛИМПИЙСКИЙ ФЛАГ</a:t>
            </a:r>
          </a:p>
        </p:txBody>
      </p:sp>
      <p:pic>
        <p:nvPicPr>
          <p:cNvPr id="4" name="Содержимое 3">
            <a:extLst>
              <a:ext uri="{FF2B5EF4-FFF2-40B4-BE49-F238E27FC236}">
                <a16:creationId xmlns:a16="http://schemas.microsoft.com/office/drawing/2014/main" id="{06D5A58A-310A-44DF-9D45-09DFE8B933B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83668" y="1417638"/>
            <a:ext cx="5976664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7232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D2470D2-C730-459F-B2D3-50CE72936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ОЛИМПИЙСКИЙ ОГОНЬ</a:t>
            </a:r>
          </a:p>
        </p:txBody>
      </p:sp>
      <p:pic>
        <p:nvPicPr>
          <p:cNvPr id="4" name="Содержимое 3">
            <a:extLst>
              <a:ext uri="{FF2B5EF4-FFF2-40B4-BE49-F238E27FC236}">
                <a16:creationId xmlns:a16="http://schemas.microsoft.com/office/drawing/2014/main" id="{E08D08DD-0D99-49F9-9A43-7C8FDC958D1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11" y="1417636"/>
            <a:ext cx="2889605" cy="25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CF527E-F1C7-4370-860B-6FB81441EC4B}"/>
              </a:ext>
            </a:extLst>
          </p:cNvPr>
          <p:cNvPicPr/>
          <p:nvPr/>
        </p:nvPicPr>
        <p:blipFill>
          <a:blip r:embed="rId3" cstate="print">
            <a:lum bright="7000"/>
          </a:blip>
          <a:srcRect/>
          <a:stretch>
            <a:fillRect/>
          </a:stretch>
        </p:blipFill>
        <p:spPr bwMode="auto">
          <a:xfrm>
            <a:off x="5652120" y="1417636"/>
            <a:ext cx="3465669" cy="25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F18578-DF32-49FA-82D4-D1B799A1B93D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965399"/>
            <a:ext cx="3321653" cy="28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7719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07EE1BF-5AB8-4B21-BAC4-E08333ADB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BE6F916-C5CA-428D-9437-A0A0D8887F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" y="0"/>
            <a:ext cx="91559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406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433543E-072D-4107-8154-E16D647EE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39" y="19270"/>
            <a:ext cx="9165839" cy="6874379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0E96787-BE57-4A32-906C-2697DD32C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035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733</TotalTime>
  <Words>49</Words>
  <Application>Microsoft Office PowerPoint</Application>
  <PresentationFormat>Экран (4:3)</PresentationFormat>
  <Paragraphs>13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Calibri</vt:lpstr>
      <vt:lpstr>Lucida Sans Unicode</vt:lpstr>
      <vt:lpstr>Times New Roman</vt:lpstr>
      <vt:lpstr>Verdana</vt:lpstr>
      <vt:lpstr>Wingdings 2</vt:lpstr>
      <vt:lpstr>Wingdings 3</vt:lpstr>
      <vt:lpstr>Открытая</vt:lpstr>
      <vt:lpstr>ОЛИМПИЙСКИЕ ИГРЫ</vt:lpstr>
      <vt:lpstr>ОЛИМПИЙСКИЕ ИГРЫ – НАСТОЯЩИЙ ПРАЗДНИК СПОРТА</vt:lpstr>
      <vt:lpstr>РОДИНА ОЛИМПИЙСКИХ ИГР –   ДРЕВНЯЯ ГРЕЦИЯ </vt:lpstr>
      <vt:lpstr>ОЛИМПИЙСКИЕ ВИДЫ СПОРТА</vt:lpstr>
      <vt:lpstr>ОЛИМПИЙСКИЕ КОЛЬЦА</vt:lpstr>
      <vt:lpstr>ОЛИМПИЙСКИЙ ФЛАГ</vt:lpstr>
      <vt:lpstr>ОЛИМПИЙСКИЙ ОГОНЬ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МЕДАЛИ ПОБЕДИТЕЛЕЙ</vt:lpstr>
      <vt:lpstr>ПЬЕДЕСТАЛ</vt:lpstr>
      <vt:lpstr>СПОРТ – ЭТО Я! СПОРТ – ЭТО МЫ! СПОРТ – ЭТО НАСТОЯЩЕЕ И БУДУЩЕЕ НАШЕЙ СТРАНЫ!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50</cp:revision>
  <dcterms:created xsi:type="dcterms:W3CDTF">2013-11-29T08:44:02Z</dcterms:created>
  <dcterms:modified xsi:type="dcterms:W3CDTF">2023-06-14T06:59:19Z</dcterms:modified>
</cp:coreProperties>
</file>