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7"/>
      <p:bold r:id="rId18"/>
      <p:italic r:id="rId19"/>
      <p:boldItalic r:id="rId20"/>
    </p:embeddedFont>
    <p:embeddedFont>
      <p:font typeface="Oswald" panose="00000500000000000000" pitchFamily="2" charset="0"/>
      <p:regular r:id="rId21"/>
      <p:bold r:id="rId22"/>
    </p:embeddedFont>
    <p:embeddedFont>
      <p:font typeface="Playfair Display" panose="000005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210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3514e1b112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3514e1b112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3514e1b112_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3514e1b112_1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3514e1b112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3514e1b112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3514e1b112_1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3514e1b112_1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3514e1b112_1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3514e1b112_1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3514e1b112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3514e1b112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3514e1b11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3514e1b11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3514e1b112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3514e1b112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3514e1b112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3514e1b112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3514e1b112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3514e1b112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3514e1b112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3514e1b112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3514e1b112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3514e1b112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3514e1b112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3514e1b112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4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op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6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6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6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6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6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6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6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6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15" dirty="0">
                <a:latin typeface="Montserrat"/>
                <a:ea typeface="Montserrat"/>
                <a:cs typeface="Montserrat"/>
                <a:sym typeface="Montserrat"/>
              </a:rPr>
              <a:t>Снятие эмоционального напряжения у детей</a:t>
            </a:r>
            <a:endParaRPr sz="2815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15" dirty="0">
                <a:latin typeface="Montserrat"/>
                <a:ea typeface="Montserrat"/>
                <a:cs typeface="Montserrat"/>
                <a:sym typeface="Montserrat"/>
              </a:rPr>
              <a:t>раннего возраста в период адаптации</a:t>
            </a:r>
            <a:r>
              <a:rPr lang="ru" sz="126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26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34920"/>
              <a:buFont typeface="Arial"/>
              <a:buNone/>
            </a:pPr>
            <a:r>
              <a:rPr lang="ru" sz="1260" dirty="0">
                <a:latin typeface="Montserrat"/>
                <a:ea typeface="Montserrat"/>
                <a:cs typeface="Montserrat"/>
                <a:sym typeface="Montserrat"/>
              </a:rPr>
              <a:t>(из опыта взаимодействия педагога-психолога и музыкального руководителя и воспитателя)</a:t>
            </a:r>
            <a:endParaRPr sz="126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Навыковый тренинг</a:t>
            </a:r>
            <a:endParaRPr/>
          </a:p>
        </p:txBody>
      </p:sp>
      <p:sp>
        <p:nvSpPr>
          <p:cNvPr id="60" name="Google Shape;60;p13"/>
          <p:cNvSpPr txBox="1"/>
          <p:nvPr/>
        </p:nvSpPr>
        <p:spPr>
          <a:xfrm>
            <a:off x="4397175" y="0"/>
            <a:ext cx="3763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МАДОУ - детский сад комбинированного вид</a:t>
            </a:r>
            <a:r>
              <a:rPr lang="ru" sz="16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а </a:t>
            </a:r>
            <a:r>
              <a:rPr lang="ru" sz="1300">
                <a:solidFill>
                  <a:srgbClr val="040C28"/>
                </a:solidFill>
                <a:latin typeface="Oswald"/>
                <a:ea typeface="Oswald"/>
                <a:cs typeface="Oswald"/>
                <a:sym typeface="Oswald"/>
              </a:rPr>
              <a:t>№559</a:t>
            </a:r>
            <a:endParaRPr sz="1300">
              <a:solidFill>
                <a:srgbClr val="040C28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Рецепт адаптационного занятия</a:t>
            </a:r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body" idx="1"/>
          </p:nvPr>
        </p:nvSpPr>
        <p:spPr>
          <a:xfrm>
            <a:off x="311700" y="15164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just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Упражнения двигательного характера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Игры со спортивным инвентарем (мячи, веревка)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Пальчиковые игры (гимнастика)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Психогимнастика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Дыхательные упражнения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Элементы телесной терапии (поглаживания, объятия)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Мышечная релаксация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Музыкотерапия (прослушивание, пение)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25" name="Google Shape;125;p22"/>
          <p:cNvSpPr txBox="1"/>
          <p:nvPr/>
        </p:nvSpPr>
        <p:spPr>
          <a:xfrm>
            <a:off x="1905450" y="1017725"/>
            <a:ext cx="5333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Ингредиенты</a:t>
            </a:r>
            <a:endParaRPr sz="18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Рецепт адаптационного занятия</a:t>
            </a:r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body" idx="1"/>
          </p:nvPr>
        </p:nvSpPr>
        <p:spPr>
          <a:xfrm>
            <a:off x="311700" y="15164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ctr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Готовится на одном сюжете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1905450" y="1017725"/>
            <a:ext cx="5333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Основа</a:t>
            </a:r>
            <a:endParaRPr sz="18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3" name="Google Shape;133;p23"/>
          <p:cNvSpPr txBox="1"/>
          <p:nvPr/>
        </p:nvSpPr>
        <p:spPr>
          <a:xfrm>
            <a:off x="2228100" y="1990850"/>
            <a:ext cx="4687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Добавки</a:t>
            </a:r>
            <a:endParaRPr sz="18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4" name="Google Shape;134;p23"/>
          <p:cNvSpPr txBox="1"/>
          <p:nvPr/>
        </p:nvSpPr>
        <p:spPr>
          <a:xfrm>
            <a:off x="1667400" y="2452550"/>
            <a:ext cx="5809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</a:pPr>
            <a:r>
              <a:rPr lang="ru"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Эмоциональность</a:t>
            </a:r>
            <a:endParaRPr sz="18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</a:pPr>
            <a:r>
              <a:rPr lang="ru"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Переключение внимания</a:t>
            </a:r>
            <a:endParaRPr sz="18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35" name="Google Shape;135;p23"/>
          <p:cNvSpPr txBox="1"/>
          <p:nvPr/>
        </p:nvSpPr>
        <p:spPr>
          <a:xfrm>
            <a:off x="2308800" y="3191450"/>
            <a:ext cx="452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Время приготовления</a:t>
            </a:r>
            <a:endParaRPr sz="18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6" name="Google Shape;136;p23"/>
          <p:cNvSpPr txBox="1"/>
          <p:nvPr/>
        </p:nvSpPr>
        <p:spPr>
          <a:xfrm>
            <a:off x="1683600" y="3653150"/>
            <a:ext cx="5776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</a:pPr>
            <a:r>
              <a:rPr lang="ru"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10-15 мин</a:t>
            </a:r>
            <a:endParaRPr sz="18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Рецепт адаптационного занятия</a:t>
            </a:r>
            <a:endParaRPr/>
          </a:p>
        </p:txBody>
      </p:sp>
      <p:sp>
        <p:nvSpPr>
          <p:cNvPr id="142" name="Google Shape;142;p24"/>
          <p:cNvSpPr txBox="1">
            <a:spLocks noGrp="1"/>
          </p:cNvSpPr>
          <p:nvPr>
            <p:ph type="body" idx="1"/>
          </p:nvPr>
        </p:nvSpPr>
        <p:spPr>
          <a:xfrm>
            <a:off x="311700" y="15164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ctr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Игрушки бибабо</a:t>
            </a:r>
            <a:endParaRPr/>
          </a:p>
          <a:p>
            <a: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Спортинвентарь</a:t>
            </a:r>
            <a:endParaRPr/>
          </a:p>
          <a:p>
            <a: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Ковёр / мягкое покрытие</a:t>
            </a:r>
            <a:endParaRPr/>
          </a:p>
          <a:p>
            <a: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Музыкальный центр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43" name="Google Shape;143;p24"/>
          <p:cNvSpPr txBox="1"/>
          <p:nvPr/>
        </p:nvSpPr>
        <p:spPr>
          <a:xfrm>
            <a:off x="1905450" y="1017725"/>
            <a:ext cx="5333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Оборудование и условия</a:t>
            </a:r>
            <a:endParaRPr sz="18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4" name="Google Shape;144;p24"/>
          <p:cNvSpPr txBox="1"/>
          <p:nvPr/>
        </p:nvSpPr>
        <p:spPr>
          <a:xfrm>
            <a:off x="2308800" y="2953025"/>
            <a:ext cx="452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Особенности употребления</a:t>
            </a:r>
            <a:endParaRPr sz="18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5" name="Google Shape;145;p24"/>
          <p:cNvSpPr txBox="1"/>
          <p:nvPr/>
        </p:nvSpPr>
        <p:spPr>
          <a:xfrm>
            <a:off x="1683600" y="3491800"/>
            <a:ext cx="5776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</a:pPr>
            <a:r>
              <a:rPr lang="ru"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1-2 раза в неделю</a:t>
            </a:r>
            <a:endParaRPr sz="18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</a:pPr>
            <a:r>
              <a:rPr lang="ru"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Групповое помещение</a:t>
            </a:r>
            <a:endParaRPr sz="18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Рекомендации по музыкотерапии</a:t>
            </a:r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Пение</a:t>
            </a:r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19990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6500"/>
              <a:t>Принятие правил группы</a:t>
            </a:r>
            <a:endParaRPr sz="6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800"/>
              <a:t>Ранний возраст: </a:t>
            </a:r>
            <a:r>
              <a:rPr lang="ru" sz="2400">
                <a:solidFill>
                  <a:srgbClr val="040C28"/>
                </a:solidFill>
              </a:rPr>
              <a:t>«когда всё впервые, всё только начинается»</a:t>
            </a:r>
            <a:endParaRPr sz="2400"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2325" y="1123500"/>
            <a:ext cx="6767251" cy="3715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Психологические особенности детей 1,5-3 лет</a:t>
            </a:r>
            <a:endParaRPr/>
          </a:p>
        </p:txBody>
      </p:sp>
      <p:cxnSp>
        <p:nvCxnSpPr>
          <p:cNvPr id="77" name="Google Shape;77;p16"/>
          <p:cNvCxnSpPr/>
          <p:nvPr/>
        </p:nvCxnSpPr>
        <p:spPr>
          <a:xfrm flipH="1">
            <a:off x="1656050" y="1173925"/>
            <a:ext cx="524400" cy="84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8" name="Google Shape;78;p16"/>
          <p:cNvCxnSpPr/>
          <p:nvPr/>
        </p:nvCxnSpPr>
        <p:spPr>
          <a:xfrm>
            <a:off x="4489975" y="1173925"/>
            <a:ext cx="10200" cy="119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9" name="Google Shape;79;p16"/>
          <p:cNvCxnSpPr/>
          <p:nvPr/>
        </p:nvCxnSpPr>
        <p:spPr>
          <a:xfrm>
            <a:off x="6769350" y="1173925"/>
            <a:ext cx="534600" cy="81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0" name="Google Shape;80;p16"/>
          <p:cNvCxnSpPr/>
          <p:nvPr/>
        </p:nvCxnSpPr>
        <p:spPr>
          <a:xfrm flipH="1">
            <a:off x="2956900" y="1173925"/>
            <a:ext cx="353100" cy="109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1" name="Google Shape;81;p16"/>
          <p:cNvCxnSpPr/>
          <p:nvPr/>
        </p:nvCxnSpPr>
        <p:spPr>
          <a:xfrm>
            <a:off x="5629600" y="1153750"/>
            <a:ext cx="443700" cy="106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2" name="Google Shape;82;p16"/>
          <p:cNvSpPr txBox="1"/>
          <p:nvPr/>
        </p:nvSpPr>
        <p:spPr>
          <a:xfrm>
            <a:off x="254150" y="2071500"/>
            <a:ext cx="2360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наглядно-действенное мышление</a:t>
            </a:r>
            <a:endParaRPr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1787125" y="2422438"/>
            <a:ext cx="2360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быстрое переключение внимания</a:t>
            </a:r>
            <a:endParaRPr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3477750" y="2687100"/>
            <a:ext cx="2188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память: преобладает узнавание</a:t>
            </a:r>
            <a:endParaRPr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4661450" y="2422450"/>
            <a:ext cx="322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восприимчивость к эмоциям окружающих</a:t>
            </a:r>
            <a:endParaRPr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6375900" y="2071500"/>
            <a:ext cx="2721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сверстник малоинтересен</a:t>
            </a:r>
            <a:endParaRPr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Адаптация к детскому саду</a:t>
            </a:r>
            <a:endParaRPr/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00" y="1148825"/>
            <a:ext cx="5735187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1292850" y="434925"/>
            <a:ext cx="655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Эмоциональное напряжение: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причины и признаки </a:t>
            </a:r>
            <a:endParaRPr/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0025" y="1394725"/>
            <a:ext cx="4303950" cy="322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 снять?</a:t>
            </a:r>
            <a:endParaRPr/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0238" y="1469988"/>
            <a:ext cx="2203526" cy="220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0075" y="2998400"/>
            <a:ext cx="2528325" cy="173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725" y="1017723"/>
            <a:ext cx="2376161" cy="173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38150" y="1017718"/>
            <a:ext cx="2376150" cy="1836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07626" y="3091300"/>
            <a:ext cx="2656801" cy="154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Психологическое воздействие музыки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Влияние музыки на детей раннего возраста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Экран (16:9)</PresentationFormat>
  <Paragraphs>56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Playfair Display</vt:lpstr>
      <vt:lpstr>Montserrat</vt:lpstr>
      <vt:lpstr>Oswald</vt:lpstr>
      <vt:lpstr>Arial</vt:lpstr>
      <vt:lpstr>Pop</vt:lpstr>
      <vt:lpstr>        Снятие эмоционального напряжения у детей раннего возраста в период адаптации  (из опыта взаимодействия педагога-психолога и музыкального руководителя и воспитателя) </vt:lpstr>
      <vt:lpstr>Принятие правил группы</vt:lpstr>
      <vt:lpstr>Ранний возраст: «когда всё впервые, всё только начинается»</vt:lpstr>
      <vt:lpstr>Психологические особенности детей 1,5-3 лет</vt:lpstr>
      <vt:lpstr>Адаптация к детскому саду</vt:lpstr>
      <vt:lpstr>Эмоциональное напряжение:  причины и признаки </vt:lpstr>
      <vt:lpstr>Как снять?</vt:lpstr>
      <vt:lpstr>Психологическое воздействие музыки</vt:lpstr>
      <vt:lpstr>Влияние музыки на детей раннего возраста</vt:lpstr>
      <vt:lpstr>Рецепт адаптационного занятия</vt:lpstr>
      <vt:lpstr>Рецепт адаптационного занятия</vt:lpstr>
      <vt:lpstr>Рецепт адаптационного занятия</vt:lpstr>
      <vt:lpstr>Рекомендации по музыкотерапии</vt:lpstr>
      <vt:lpstr>Пение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Снятие эмоционального напряжения у детей раннего возраста в период адаптации  (из опыта взаимодействия педагога-психолога и музыкального руководителя и воспитателя) </dc:title>
  <cp:lastModifiedBy>Алексей А</cp:lastModifiedBy>
  <cp:revision>1</cp:revision>
  <dcterms:modified xsi:type="dcterms:W3CDTF">2026-06-30T06:40:07Z</dcterms:modified>
</cp:coreProperties>
</file>